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660"/>
  </p:normalViewPr>
  <p:slideViewPr>
    <p:cSldViewPr>
      <p:cViewPr varScale="1">
        <p:scale>
          <a:sx n="103" d="100"/>
          <a:sy n="10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04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853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88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884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9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07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46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651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578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48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E8E7-B813-4054-BB4F-AC60F1062E98}" type="datetimeFigureOut">
              <a:rPr lang="sk-SK" smtClean="0"/>
              <a:t>28. 4. 2014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0649-CABA-4DE1-A7F1-B088CD0AF57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1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ache.boston.com/universal/site_graphics/blogs/bigpicture/beichuan_05_29/beichuan93.jpg" TargetMode="External"/><Relationship Id="rId13" Type="http://schemas.openxmlformats.org/officeDocument/2006/relationships/hyperlink" Target="http://upload.wikimedia.org/wikipedia/commons/b/b2/Hoover_dam_from_air.jpg" TargetMode="External"/><Relationship Id="rId18" Type="http://schemas.openxmlformats.org/officeDocument/2006/relationships/hyperlink" Target="http://www.scibuff.com/blog/wp-content/uploads/2009/09/crater_c.jpg" TargetMode="External"/><Relationship Id="rId26" Type="http://schemas.openxmlformats.org/officeDocument/2006/relationships/hyperlink" Target="http://www.eol.ucar.edu/projects/atlas/seward_cd/group/PS/Photos/Solifluction_lobes.jpg" TargetMode="External"/><Relationship Id="rId3" Type="http://schemas.openxmlformats.org/officeDocument/2006/relationships/hyperlink" Target="http://2.bp.blogspot.com/_-NEBDxbE3sk/SwMQndWnG0I/AAAAAAAAAOM/H13DXSPMuHA/s400/A-a+and+Pahoehe_Paul+Kimberly.jpg" TargetMode="External"/><Relationship Id="rId21" Type="http://schemas.openxmlformats.org/officeDocument/2006/relationships/hyperlink" Target="http://sk.swewe.com/upimage/e2/cb/e2cb046914cf25d052867780ba1c5022.jpg" TargetMode="External"/><Relationship Id="rId7" Type="http://schemas.openxmlformats.org/officeDocument/2006/relationships/hyperlink" Target="http://4.bp.blogspot.com/-JkY_4zCmYGo/T0n4hIaHHlI/AAAAAAAAAZw/ZkL6R2pNHEM/s1600/earthquake+in+the+philippines.jpg" TargetMode="External"/><Relationship Id="rId12" Type="http://schemas.openxmlformats.org/officeDocument/2006/relationships/hyperlink" Target="http://www.velkerovne.sk/contents/pictures/chod1007.jpg" TargetMode="External"/><Relationship Id="rId17" Type="http://schemas.openxmlformats.org/officeDocument/2006/relationships/hyperlink" Target="http://kutilzahradnik.cz/wp-content/uploads/2013/09/maulwurfhuegel.jpg" TargetMode="External"/><Relationship Id="rId25" Type="http://schemas.openxmlformats.org/officeDocument/2006/relationships/hyperlink" Target="http://www.geomorfo.sk/wp-content/uploads/2013/05/3D-trog-Velick%C3%A1-dolina-25.8.2012.jpg" TargetMode="External"/><Relationship Id="rId2" Type="http://schemas.openxmlformats.org/officeDocument/2006/relationships/image" Target="../media/image29.png"/><Relationship Id="rId16" Type="http://schemas.openxmlformats.org/officeDocument/2006/relationships/hyperlink" Target="https://encrypted-tbn3.gstatic.com/images?q=tbn:ANd9GcTEHaX6SC8TXNJykLwpR4FJ9fhTBLxR0blVbGxKgx04jGyZYyYD" TargetMode="External"/><Relationship Id="rId20" Type="http://schemas.openxmlformats.org/officeDocument/2006/relationships/hyperlink" Target="http://upload.wikimedia.org/wikipedia/commons/e/e1/FullMoon2010.jpg" TargetMode="External"/><Relationship Id="rId29" Type="http://schemas.openxmlformats.org/officeDocument/2006/relationships/hyperlink" Target="http://www.thisfabtrek.com/journey/asia/jordan/20091214-amman/jordan-eastern-desert-black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0.gstatic.com/images?q=tbn:ANd9GcSlhKnZVeeQNjGjQbjepExY1GgzMNNfHT8D7QgIKfH8JaLsJhlFlA" TargetMode="External"/><Relationship Id="rId11" Type="http://schemas.openxmlformats.org/officeDocument/2006/relationships/hyperlink" Target="http://www.oskole.sk/userfiles/image/zaida/prirodoveda/oktober/Pr%C3%ADrodoveda%208%20-%20Horotvorn%C3%A1%20%C4%8Dinnos%C5%A5%20a%20poruchy%20zemskej%20k%C3%B4ry%20(automaticky%20ulo%C5%BEen%C3%A9)_html_m3f371f88.png" TargetMode="External"/><Relationship Id="rId24" Type="http://schemas.openxmlformats.org/officeDocument/2006/relationships/hyperlink" Target="http://img.cas.sk/img/21/article/1114289_ilustracne-foto.jpg" TargetMode="External"/><Relationship Id="rId5" Type="http://schemas.openxmlformats.org/officeDocument/2006/relationships/hyperlink" Target="http://hd.wallpaperswide.com/thumbs/green_17-t1.jpg" TargetMode="External"/><Relationship Id="rId15" Type="http://schemas.openxmlformats.org/officeDocument/2006/relationships/hyperlink" Target="http://www.hofmann.estranky.cz/img/mid/2274/skenovat0078.jpg" TargetMode="External"/><Relationship Id="rId23" Type="http://schemas.openxmlformats.org/officeDocument/2006/relationships/hyperlink" Target="http://www.mineraly.sk/files/lok/501-600/581.jpg" TargetMode="External"/><Relationship Id="rId28" Type="http://schemas.openxmlformats.org/officeDocument/2006/relationships/hyperlink" Target="http://www.last-minute-tunisko.sk/wp-content/uploads/2009/07/cap-serrat-koralove-pobrezie-tunisko.jpg" TargetMode="External"/><Relationship Id="rId10" Type="http://schemas.openxmlformats.org/officeDocument/2006/relationships/hyperlink" Target="http://www.oskole.sk/userfiles/image/Zofia/J%C3%BAl%20-%202012/Geografia/Zemepis%205%20-%20Zemsk%C3%A1%20k%C3%B4ra%20v%20pohybe_html_5a218c3b.jpg" TargetMode="External"/><Relationship Id="rId19" Type="http://schemas.openxmlformats.org/officeDocument/2006/relationships/hyperlink" Target="http://images.smh.com.au/2008/11/13/276005/brown_land_470-420x0.jpg" TargetMode="External"/><Relationship Id="rId31" Type="http://schemas.openxmlformats.org/officeDocument/2006/relationships/hyperlink" Target="http://www.oskole.sk/userfiles/image/Zofia/December%20-%202012/Zemepis/Zemepis%205%20-%20%C4%8Cinnos%C5%A5%20vody%20-%20%C5%BEivot%20rieky_html_16f1f657.jpg" TargetMode="External"/><Relationship Id="rId4" Type="http://schemas.openxmlformats.org/officeDocument/2006/relationships/hyperlink" Target="http://www.sciencemuseum.org.uk/climatechanging/climatescienceinfozone/exploringwhatmighthappen/2point2/~/media/ClimateChanging/FindOutMore/Images/twotwotwosix_VolcanicLava.ashx" TargetMode="External"/><Relationship Id="rId9" Type="http://schemas.openxmlformats.org/officeDocument/2006/relationships/hyperlink" Target="http://ipravda.sk/res/2009/09/04/thumbs/138528-indonezia-zemetraseni-nestandard1.jpg" TargetMode="External"/><Relationship Id="rId14" Type="http://schemas.openxmlformats.org/officeDocument/2006/relationships/hyperlink" Target="http://i.telegraph.co.uk/multimedia/archive/02705/newyork_2705424b.jpg" TargetMode="External"/><Relationship Id="rId22" Type="http://schemas.openxmlformats.org/officeDocument/2006/relationships/hyperlink" Target="http://img194.imageshack.us/img194/4831/11acpk.jpg" TargetMode="External"/><Relationship Id="rId27" Type="http://schemas.openxmlformats.org/officeDocument/2006/relationships/hyperlink" Target="http://i.livescience.com/images/i/000/030/972/i02/shutterstock_93404287.jpg?1347483719" TargetMode="External"/><Relationship Id="rId30" Type="http://schemas.openxmlformats.org/officeDocument/2006/relationships/hyperlink" Target="http://www.oskole.sk/userfiles/image/Zofia/December%20-%202012/Zemepis/Zemepis%205%20-%20%C4%8Cinnos%C5%A5%20vody%20-%20%C5%BEivot%20rieky_html_3e20506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86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964488" cy="4680519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Endogénne a exogénne</a:t>
            </a:r>
            <a:br>
              <a:rPr lang="sk-SK" sz="6000" b="1" dirty="0" smtClean="0"/>
            </a:br>
            <a:r>
              <a:rPr lang="sk-SK" sz="6000" b="1" dirty="0" smtClean="0"/>
              <a:t>procesy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23860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Gravitácia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74" y="1268760"/>
            <a:ext cx="3370588" cy="216024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220072" y="3429000"/>
            <a:ext cx="320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Rýchly zosuv hornín </a:t>
            </a:r>
            <a:r>
              <a:rPr lang="sk-SK" dirty="0"/>
              <a:t>– </a:t>
            </a:r>
            <a:r>
              <a:rPr lang="sk-SK" dirty="0" smtClean="0"/>
              <a:t>rútenie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2350011" cy="314032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71600" y="455310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Pomalý zosuv hornín </a:t>
            </a:r>
            <a:r>
              <a:rPr lang="sk-SK" dirty="0"/>
              <a:t>–</a:t>
            </a:r>
            <a:r>
              <a:rPr lang="sk-SK" dirty="0" smtClean="0"/>
              <a:t> zliezanie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42431"/>
            <a:ext cx="2160240" cy="180380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580112" y="574623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Úsypiskový</a:t>
            </a:r>
            <a:r>
              <a:rPr lang="sk-SK" dirty="0" smtClean="0"/>
              <a:t> kužeľ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51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Mráz, ľad a sneh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606186" cy="240893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724128" y="36056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Lavína v Alpách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172620" cy="208631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1520" y="407515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Glaciálne procesy vo Velickej doline, v Tatrách  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6204"/>
            <a:ext cx="3423066" cy="21368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220072" y="6143004"/>
            <a:ext cx="3135034" cy="38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Soliflukcia</a:t>
            </a:r>
            <a:r>
              <a:rPr lang="sk-SK" dirty="0" smtClean="0"/>
              <a:t> v oblasti tundry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34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6. Vietor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0" y="1196752"/>
            <a:ext cx="3032790" cy="202537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62910" y="3222128"/>
            <a:ext cx="318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Piesočnatá púšť Sahara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71708"/>
            <a:ext cx="3463032" cy="259727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148064" y="37689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Helmy nachádzajúce sa na Korálovom pobreží v Tunisku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611560" y="6073893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Jordánska </a:t>
            </a:r>
            <a:r>
              <a:rPr lang="sk-SK" dirty="0" err="1" smtClean="0"/>
              <a:t>hamada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69684"/>
            <a:ext cx="3577280" cy="23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7. Voda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4489"/>
            <a:ext cx="3377348" cy="2533011"/>
          </a:xfrm>
        </p:spPr>
      </p:pic>
      <p:sp>
        <p:nvSpPr>
          <p:cNvPr id="5" name="BlokTextu 4"/>
          <p:cNvSpPr txBox="1"/>
          <p:nvPr/>
        </p:nvSpPr>
        <p:spPr>
          <a:xfrm>
            <a:off x="129285" y="347349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Neánder</a:t>
            </a:r>
            <a:r>
              <a:rPr lang="sk-SK" dirty="0" smtClean="0"/>
              <a:t> vytvorený riekou Vltava v Česku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38" y="332656"/>
            <a:ext cx="2224452" cy="333667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652120" y="3669334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Marínska</a:t>
            </a:r>
            <a:r>
              <a:rPr lang="sk-SK" dirty="0" smtClean="0"/>
              <a:t> tiesňava – dolina tvaru písmena „V“ vytvorená riekou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38592"/>
            <a:ext cx="3495569" cy="232018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267744" y="6158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Naplaveniny vytvárajúce kužeľ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04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dirty="0">
                <a:hlinkClick r:id="rId3"/>
              </a:rPr>
              <a:t>http://2.bp.blogspot.com/_-NEBDxbE3sk/SwMQndWnG0I/AAAAAAAAAOM/H13DXSPMuHA/s400/A-a+and+Pahoehe_Paul+Kimberly.jpg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4"/>
              </a:rPr>
              <a:t>http://www.sciencemuseum.org.uk/climatechanging/climatescienceinfozone/exploringwhatmighthappen/2point2/~/media/ClimateChanging/FindOutMore/Images/twotwotwosix_VolcanicLava.ashx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5"/>
              </a:rPr>
              <a:t>http://hd.wallpaperswide.com/thumbs/green_17-t1.jpg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6"/>
              </a:rPr>
              <a:t>https://encrypted-tbn0.gstatic.com/images?q=tbn:ANd9GcSlhKnZVeeQNjGjQbjepExY1GgzMNNfHT8D7QgIKfH8JaLsJhlFlA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7"/>
              </a:rPr>
              <a:t>http://4.bp.blogspot.com/-JkY_4zCmYGo/T0n4hIaHHlI/AAAAAAAAAZw/ZkL6R2pNHEM/s1600/earthquake+in+the+philippines.jpg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8"/>
              </a:rPr>
              <a:t>http://cache.boston.com/universal/site_graphics/blogs/bigpicture/beichuan_05_29/beichuan93.jpg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9"/>
              </a:rPr>
              <a:t>http://ipravda.sk/res/2009/09/04/thumbs/138528-indonezia-zemetraseni-nestandard1.jpg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0"/>
              </a:rPr>
              <a:t>http://www.oskole.sk/userfiles/image/Zofia/J%C3%BAl%20-%202012/Geografia/Zemepis%205%20-%20Zemsk%C3%A1%20k%C3%B4ra%20v%20pohybe_html_5a218c3b.jpg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1"/>
              </a:rPr>
              <a:t>http://www.oskole.sk/userfiles/image/zaida/prirodoveda/oktober/Pr%C3%ADrodoveda%208%20-%20Horotvorn%C3%A1%20%C4%8Dinnos%C5%A5%20a%20poruchy%20zemskej%20k%C3%B4ry%20(automaticky%20ulo%C5%BEen%C3%A9)_html_m3f371f88.png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2"/>
              </a:rPr>
              <a:t>http://www.velkerovne.sk/contents/pictures/chod1007.jpg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3"/>
              </a:rPr>
              <a:t>http://upload.wikimedia.org/wikipedia/commons/b/b2/Hoover_dam_from_air.jpg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4"/>
              </a:rPr>
              <a:t>http://i.telegraph.co.uk/multimedia/archive/02705/newyork_2705424b.jpg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5"/>
              </a:rPr>
              <a:t>http://www.hofmann.estranky.cz/img/mid/2274/skenovat0078.jpg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6"/>
              </a:rPr>
              <a:t>https://encrypted-tbn3.gstatic.com/images?q=tbn:ANd9GcTEHaX6SC8TXNJykLwpR4FJ9fhTBLxR0blVbGxKgx04jGyZYyYD</a:t>
            </a:r>
          </a:p>
          <a:p>
            <a:pPr marL="0" indent="0">
              <a:buNone/>
            </a:pPr>
            <a:r>
              <a:rPr lang="sk-SK" dirty="0">
                <a:hlinkClick r:id="rId16"/>
              </a:rPr>
              <a:t>http://blog.denik.cz/blog/3646/306160/17.JPG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7"/>
              </a:rPr>
              <a:t>http://kutilzahradnik.cz/wp-content/uploads/2013/09/maulwurfhuegel.jpg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8"/>
              </a:rPr>
              <a:t>http://www.scibuff.com/blog/wp-content/uploads/2009/09/crater_c.jpg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19"/>
              </a:rPr>
              <a:t>http://images.smh.com.au/2008/11/13/276005/brown_land_470-420x0.jpg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0"/>
              </a:rPr>
              <a:t>http://upload.wikimedia.org/wikipedia/commons/e/e1/FullMoon2010.jpg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1"/>
              </a:rPr>
              <a:t>http://sk.swewe.com/upimage/e2/cb/e2cb046914cf25d052867780ba1c5022.jpg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2"/>
              </a:rPr>
              <a:t>http://img194.imageshack.us/img194/4831/11acpk.jpg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3"/>
              </a:rPr>
              <a:t>http://www.mineraly.sk/files/lok/501-600/581.jpg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4"/>
              </a:rPr>
              <a:t>http://img.cas.sk/img/21/article/1114289_ilustracne-foto.jpg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5"/>
              </a:rPr>
              <a:t>http://www.geomorfo.sk/wp-content/uploads/2013/05/3D-trog-Velick%C3%A1-dolina-25.8.2012.jpg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6"/>
              </a:rPr>
              <a:t>http://www.eol.ucar.edu/projects/atlas/seward_cd/group/PS/Photos/Solifluction_lobes.jpg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7"/>
              </a:rPr>
              <a:t>http://i.livescience.com/images/i/000/030/972/i02/shutterstock_93404287.jpg?1347483719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8"/>
              </a:rPr>
              <a:t>http://www.last-minute-tunisko.sk/wp-content/uploads/2009/07/cap-serrat-koralove-pobrezie-tunisko.jpg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29"/>
              </a:rPr>
              <a:t>http://www.thisfabtrek.com/journey/asia/jordan/20091214-amman/jordan-eastern-desert-black-4.jpg</a:t>
            </a:r>
          </a:p>
          <a:p>
            <a:pPr marL="0" indent="0">
              <a:buNone/>
            </a:pPr>
            <a:r>
              <a:rPr lang="sk-SK" dirty="0">
                <a:hlinkClick r:id="rId29"/>
              </a:rPr>
              <a:t>http://www.oskole.sk/userfiles/image/Zofia/December%20-%202012/Zemepis/Zemepis%205%20-%20%C4%8Cinnos%C5%A5%20vody%20-%20%C5%BEivot%20rieky_html_b56f2ce.jpg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30"/>
              </a:rPr>
              <a:t>http://www.oskole.sk/userfiles/image/Zofia/December%20-%202012/Zemepis/Zemepis%205%20-%20%C4%8Cinnos%C5%A5%20vody%20-%20%C5%BEivot%20rieky_html_3e205062.jpg</a:t>
            </a:r>
            <a:endParaRPr lang="sk-SK" dirty="0"/>
          </a:p>
          <a:p>
            <a:pPr marL="0" indent="0">
              <a:buNone/>
            </a:pPr>
            <a:r>
              <a:rPr lang="sk-SK" dirty="0">
                <a:hlinkClick r:id="rId31"/>
              </a:rPr>
              <a:t>http://www.oskole.sk/userfiles/image/Zofia/December%20-%202012/Zemepis/Zemepis%205%20-%20%C4%8Cinnos%C5%A5%20vody%20-%20%C5%BEivot%20rieky_html_16f1f657.jpg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7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sz="5400" dirty="0" smtClean="0"/>
              <a:t>Ďakujem za pozornosť</a:t>
            </a:r>
            <a:endParaRPr lang="sk-SK" sz="54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2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Endogénne procesy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61748" y="141277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600" dirty="0"/>
          </a:p>
          <a:p>
            <a:endParaRPr lang="sk-SK" sz="3600" dirty="0" smtClean="0"/>
          </a:p>
          <a:p>
            <a:r>
              <a:rPr lang="sk-SK" sz="3600" dirty="0" smtClean="0"/>
              <a:t>1. </a:t>
            </a:r>
            <a:r>
              <a:rPr lang="sk-SK" sz="3600" dirty="0" err="1" smtClean="0"/>
              <a:t>Magmatizmus</a:t>
            </a:r>
            <a:r>
              <a:rPr lang="sk-SK" sz="3600" dirty="0" smtClean="0"/>
              <a:t> a </a:t>
            </a:r>
            <a:r>
              <a:rPr lang="sk-SK" sz="3600" dirty="0" err="1" smtClean="0"/>
              <a:t>vulkanizmus</a:t>
            </a:r>
            <a:endParaRPr lang="sk-SK" sz="3600" dirty="0"/>
          </a:p>
          <a:p>
            <a:r>
              <a:rPr lang="sk-SK" sz="3600" dirty="0" smtClean="0"/>
              <a:t>2. Zemetrasenie</a:t>
            </a:r>
          </a:p>
          <a:p>
            <a:r>
              <a:rPr lang="sk-SK" sz="3600" dirty="0" smtClean="0"/>
              <a:t>3. Vznik pohorí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6331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</a:t>
            </a:r>
            <a:r>
              <a:rPr lang="sk-SK" dirty="0" err="1" smtClean="0"/>
              <a:t>Magmatizmus</a:t>
            </a:r>
            <a:r>
              <a:rPr lang="sk-SK" dirty="0" smtClean="0"/>
              <a:t> a </a:t>
            </a:r>
            <a:r>
              <a:rPr lang="sk-SK" dirty="0" err="1" smtClean="0"/>
              <a:t>vulkanizmus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312368" cy="187220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0" y="342900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Bázická láva, sopka </a:t>
            </a:r>
            <a:r>
              <a:rPr lang="sk-SK" dirty="0" err="1" smtClean="0"/>
              <a:t>Kilauea</a:t>
            </a:r>
            <a:r>
              <a:rPr lang="sk-SK" dirty="0" smtClean="0"/>
              <a:t>, </a:t>
            </a:r>
            <a:r>
              <a:rPr lang="sk-SK" dirty="0" err="1" smtClean="0"/>
              <a:t>Hawajské</a:t>
            </a:r>
            <a:r>
              <a:rPr lang="sk-SK" dirty="0" smtClean="0"/>
              <a:t> ostrovy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8161"/>
            <a:ext cx="3096187" cy="191883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355976" y="3429000"/>
            <a:ext cx="4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Kyslá láva, sopka </a:t>
            </a:r>
            <a:r>
              <a:rPr lang="sk-SK" dirty="0" err="1" smtClean="0"/>
              <a:t>Kilauea</a:t>
            </a:r>
            <a:r>
              <a:rPr lang="sk-SK" dirty="0" smtClean="0"/>
              <a:t>, </a:t>
            </a:r>
            <a:r>
              <a:rPr lang="sk-SK" dirty="0" err="1" smtClean="0"/>
              <a:t>Hawajské</a:t>
            </a:r>
            <a:r>
              <a:rPr lang="sk-SK" dirty="0" smtClean="0"/>
              <a:t> ostrovy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78" y="3798332"/>
            <a:ext cx="3950429" cy="239847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411760" y="6196807"/>
            <a:ext cx="432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Stratovulkán</a:t>
            </a:r>
            <a:r>
              <a:rPr lang="sk-SK" dirty="0" smtClean="0"/>
              <a:t> Etna, ostrov Sicília, Taliansko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8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Zemetrasenie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5501"/>
            <a:ext cx="3255264" cy="210769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0" y="3413193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6. stupeň zemetrasenia na Richterovej stupnici, dedina </a:t>
            </a:r>
            <a:r>
              <a:rPr lang="sk-SK" dirty="0" err="1" smtClean="0"/>
              <a:t>Mindanao</a:t>
            </a:r>
            <a:r>
              <a:rPr lang="sk-SK" dirty="0" smtClean="0"/>
              <a:t>, Filipíny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05501"/>
            <a:ext cx="3590974" cy="237221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716016" y="373635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Mesto </a:t>
            </a:r>
            <a:r>
              <a:rPr lang="sk-SK" dirty="0" err="1" smtClean="0"/>
              <a:t>Beichuan</a:t>
            </a:r>
            <a:r>
              <a:rPr lang="sk-SK" dirty="0" smtClean="0"/>
              <a:t> po zemetrasení, Čína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88" y="4098697"/>
            <a:ext cx="3820804" cy="2109519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479388" y="6208216"/>
            <a:ext cx="382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Zosuv pôdy následkom zemetrasenia, ostrov Jáva, Indonézia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60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24"/>
            <a:ext cx="9144000" cy="688355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Vznik pohorí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096344" cy="232225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23528" y="37170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Pohorie vzniknuté alpínskym vrásnením </a:t>
            </a:r>
            <a:r>
              <a:rPr lang="sk-SK" i="1" dirty="0" smtClean="0"/>
              <a:t>– </a:t>
            </a:r>
            <a:r>
              <a:rPr lang="sk-SK" dirty="0" smtClean="0"/>
              <a:t>Alpy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55" y="673014"/>
            <a:ext cx="2312786" cy="338437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732239" y="4057391"/>
            <a:ext cx="244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Zlom v Kalifornii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059832" y="533018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Zvrásnené horniny v </a:t>
            </a:r>
            <a:r>
              <a:rPr lang="sk-SK" dirty="0" err="1" smtClean="0"/>
              <a:t>Javorníkoch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06" y="3153925"/>
            <a:ext cx="2901684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Exogénne </a:t>
            </a:r>
            <a:r>
              <a:rPr lang="sk-SK" b="1" dirty="0"/>
              <a:t>procesy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83568" y="1594164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1. Človek</a:t>
            </a:r>
          </a:p>
          <a:p>
            <a:r>
              <a:rPr lang="sk-SK" sz="3600" dirty="0" smtClean="0"/>
              <a:t>2. Rastlinstvo a živočíšstvo</a:t>
            </a:r>
          </a:p>
          <a:p>
            <a:r>
              <a:rPr lang="sk-SK" sz="3600" dirty="0" smtClean="0"/>
              <a:t>3. Činnosť kozmických telies</a:t>
            </a:r>
          </a:p>
          <a:p>
            <a:r>
              <a:rPr lang="sk-SK" sz="3600" dirty="0" smtClean="0"/>
              <a:t>4. Gravitácia</a:t>
            </a:r>
          </a:p>
          <a:p>
            <a:r>
              <a:rPr lang="sk-SK" sz="3600" dirty="0" smtClean="0"/>
              <a:t>5. Mráz, ľad a sneh</a:t>
            </a:r>
            <a:endParaRPr lang="sk-SK" dirty="0" smtClean="0"/>
          </a:p>
          <a:p>
            <a:r>
              <a:rPr lang="sk-SK" sz="3600" dirty="0" smtClean="0"/>
              <a:t>6. Vietor</a:t>
            </a:r>
          </a:p>
          <a:p>
            <a:r>
              <a:rPr lang="sk-SK" sz="3600" dirty="0" smtClean="0"/>
              <a:t>7. Voda</a:t>
            </a:r>
          </a:p>
          <a:p>
            <a:pPr marL="342900" indent="-342900">
              <a:buAutoNum type="arabicPeriod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9972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Človek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264363" cy="244827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39551" y="4221088"/>
            <a:ext cx="326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Hooverova</a:t>
            </a:r>
            <a:r>
              <a:rPr lang="sk-SK" dirty="0" smtClean="0"/>
              <a:t> priehrada ležiaca na hraniciach Arizony a Nevady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1870"/>
            <a:ext cx="3706277" cy="231343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652120" y="6179424"/>
            <a:ext cx="311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Veľkomesto New York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91" y="1124744"/>
            <a:ext cx="2694806" cy="2026963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932040" y="315170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Najväčšie jamové lomy – </a:t>
            </a:r>
            <a:r>
              <a:rPr lang="sk-SK" dirty="0" err="1" smtClean="0"/>
              <a:t>Hofmanove</a:t>
            </a:r>
            <a:r>
              <a:rPr lang="sk-SK" dirty="0" smtClean="0"/>
              <a:t> cesty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43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Rastlinstvo a živočíšstvo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2964160" cy="222312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39552" y="3563888"/>
            <a:ext cx="2964160" cy="36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Činnosť mravca v lese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3436587" cy="257744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012160" y="4062224"/>
            <a:ext cx="293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Činnosť diviaka na poli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33900"/>
            <a:ext cx="2841104" cy="188223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483768" y="57161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Činnosť krta na záhrade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56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Činnosť kozmických telies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27897"/>
            <a:ext cx="3490540" cy="229757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580112" y="602546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Barringerov</a:t>
            </a:r>
            <a:r>
              <a:rPr lang="sk-SK" dirty="0" smtClean="0"/>
              <a:t> kráter v Arizone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456384" cy="245238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39552" y="458524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Kráter </a:t>
            </a:r>
            <a:r>
              <a:rPr lang="sk-SK" dirty="0" err="1" smtClean="0"/>
              <a:t>Wolfe</a:t>
            </a:r>
            <a:r>
              <a:rPr lang="sk-SK" dirty="0" smtClean="0"/>
              <a:t> </a:t>
            </a:r>
            <a:r>
              <a:rPr lang="sk-SK" dirty="0" err="1" smtClean="0"/>
              <a:t>Creek</a:t>
            </a:r>
            <a:r>
              <a:rPr lang="sk-SK" dirty="0" smtClean="0"/>
              <a:t> v Západnej Austrálii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11" y="1105989"/>
            <a:ext cx="2088937" cy="19853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436096" y="309128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Zbombardovaný povrch Mesiaca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96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388</Words>
  <Application>Microsoft Office PowerPoint</Application>
  <PresentationFormat>Prezentácia na obrazovke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Endogénne a exogénne procesy</vt:lpstr>
      <vt:lpstr>Endogénne procesy</vt:lpstr>
      <vt:lpstr>1. Magmatizmus a vulkanizmus</vt:lpstr>
      <vt:lpstr>2. Zemetrasenie</vt:lpstr>
      <vt:lpstr>3. Vznik pohorí</vt:lpstr>
      <vt:lpstr>Exogénne procesy</vt:lpstr>
      <vt:lpstr>1. Človek</vt:lpstr>
      <vt:lpstr>2. Rastlinstvo a živočíšstvo</vt:lpstr>
      <vt:lpstr>3. Činnosť kozmických telies</vt:lpstr>
      <vt:lpstr>4. Gravitácia</vt:lpstr>
      <vt:lpstr>5. Mráz, ľad a sneh</vt:lpstr>
      <vt:lpstr>6. Vietor</vt:lpstr>
      <vt:lpstr>7. Voda</vt:lpstr>
      <vt:lpstr>Zdroje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AMD</dc:creator>
  <cp:lastModifiedBy>AMD</cp:lastModifiedBy>
  <cp:revision>32</cp:revision>
  <dcterms:created xsi:type="dcterms:W3CDTF">2014-04-27T10:11:37Z</dcterms:created>
  <dcterms:modified xsi:type="dcterms:W3CDTF">2014-04-28T15:24:09Z</dcterms:modified>
</cp:coreProperties>
</file>